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62" r:id="rId3"/>
    <p:sldId id="257" r:id="rId4"/>
    <p:sldId id="260" r:id="rId5"/>
    <p:sldId id="258" r:id="rId6"/>
    <p:sldId id="261" r:id="rId7"/>
    <p:sldId id="259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9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1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6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2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7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3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415" y="4516596"/>
            <a:ext cx="9931087" cy="135422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400" b="1" dirty="0"/>
              <a:t>NCWA Student Scholars </a:t>
            </a:r>
            <a:br>
              <a:rPr lang="en-US" sz="5400" b="1" dirty="0"/>
            </a:br>
            <a:r>
              <a:rPr lang="en-US" sz="5400" b="1" dirty="0"/>
              <a:t>Summer 2024</a:t>
            </a:r>
            <a:br>
              <a:rPr lang="en-US" sz="5400" b="1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962" y="5196741"/>
            <a:ext cx="9268237" cy="878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logo of a globe&#10;&#10;Description automatically generated">
            <a:extLst>
              <a:ext uri="{FF2B5EF4-FFF2-40B4-BE49-F238E27FC236}">
                <a16:creationId xmlns:a16="http://schemas.microsoft.com/office/drawing/2014/main" id="{3A62EA5B-6EE7-1A83-2F88-1E4B5F06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66037"/>
            <a:ext cx="7280262" cy="343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037B6-177E-EA88-9A74-83CF4EF8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Emilliana Aguilera</a:t>
            </a:r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CCE9B-3569-3F44-06C4-8E1DF3A5F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Gulf Coast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Georgetown University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National Security Academy</a:t>
            </a:r>
          </a:p>
        </p:txBody>
      </p:sp>
      <p:pic>
        <p:nvPicPr>
          <p:cNvPr id="5" name="Picture Placeholder 4" descr="A person with braces smiling&#10;&#10;Description automatically generated">
            <a:extLst>
              <a:ext uri="{FF2B5EF4-FFF2-40B4-BE49-F238E27FC236}">
                <a16:creationId xmlns:a16="http://schemas.microsoft.com/office/drawing/2014/main" id="{BA7853F8-5F5B-3210-08EA-FE9A6B22F7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606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6B9B7-B0A7-72F9-0ABA-AE1A1A67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Aanvi Mathur</a:t>
            </a:r>
            <a:r>
              <a:rPr lang="en-US" sz="5400" dirty="0">
                <a:cs typeface="Calibri Light"/>
              </a:rPr>
              <a:t> </a:t>
            </a:r>
            <a:br>
              <a:rPr lang="en-US" sz="5400" dirty="0">
                <a:cs typeface="Calibri Light"/>
              </a:rPr>
            </a:br>
            <a:r>
              <a:rPr lang="en-US" b="1" dirty="0">
                <a:latin typeface="Calibri"/>
                <a:cs typeface="Calibri Light"/>
              </a:rPr>
              <a:t>Maria Grant Scholarship</a:t>
            </a:r>
            <a:endParaRPr lang="en-US" b="1">
              <a:latin typeface="Calibri"/>
              <a:ea typeface="Calibri Light"/>
              <a:cs typeface="Calibri Light"/>
            </a:endParaRPr>
          </a:p>
        </p:txBody>
      </p:sp>
      <p:pic>
        <p:nvPicPr>
          <p:cNvPr id="5" name="Picture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590A361-945E-EDB7-42AA-99E44C91A0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226" r="22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DD012-D344-C89B-59D8-CF0EEA751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Fort Myers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Georgetown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International Relations Academy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40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ED417-4896-1E69-110F-99C6E327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1150"/>
            <a:ext cx="4368602" cy="24683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cs typeface="Calibri Light"/>
              </a:rPr>
              <a:t>Lindsay </a:t>
            </a:r>
            <a:r>
              <a:rPr lang="en-US" sz="5400" b="1" dirty="0" err="1">
                <a:cs typeface="Calibri Light"/>
              </a:rPr>
              <a:t>Garconvil</a:t>
            </a:r>
            <a:br>
              <a:rPr lang="en-US" sz="5400" b="1" dirty="0">
                <a:cs typeface="Calibri Light"/>
              </a:rPr>
            </a:br>
            <a:r>
              <a:rPr lang="en-US" sz="2800" b="1" dirty="0">
                <a:latin typeface="Calibri"/>
                <a:cs typeface="Calibri Light"/>
              </a:rPr>
              <a:t>NCWA Member Scholarship:</a:t>
            </a:r>
            <a:br>
              <a:rPr lang="en-US" sz="2800" b="1" dirty="0">
                <a:latin typeface="Calibri"/>
                <a:cs typeface="Calibri Light"/>
              </a:rPr>
            </a:br>
            <a:r>
              <a:rPr lang="en-US" sz="2800" b="1" dirty="0" err="1">
                <a:latin typeface="Calibri"/>
                <a:cs typeface="Calibri Light"/>
              </a:rPr>
              <a:t>Walchak</a:t>
            </a:r>
            <a:r>
              <a:rPr lang="en-US" sz="2800" b="1" dirty="0">
                <a:latin typeface="Calibri"/>
                <a:cs typeface="Calibri Light"/>
              </a:rPr>
              <a:t>, Roussel, Crescenzi and Doyle</a:t>
            </a:r>
            <a:endParaRPr lang="en-US" sz="2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6F0C8-4967-015B-80A6-3E6AAC4C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cs typeface="Calibri"/>
              </a:rPr>
              <a:t>F</a:t>
            </a:r>
            <a:r>
              <a:rPr lang="en-US" sz="3600" b="1" dirty="0">
                <a:cs typeface="Calibri"/>
              </a:rPr>
              <a:t>ort Myers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Georgetown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International Relations Academy</a:t>
            </a:r>
          </a:p>
        </p:txBody>
      </p:sp>
      <p:pic>
        <p:nvPicPr>
          <p:cNvPr id="5" name="Picture Placeholder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9A8CA8A-EF32-1BFA-3F78-2567C346C7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780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D3EA1-2DCC-C50D-2DB7-428F9653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Rita Saadeh</a:t>
            </a:r>
            <a:endParaRPr lang="en-US"/>
          </a:p>
        </p:txBody>
      </p:sp>
      <p:pic>
        <p:nvPicPr>
          <p:cNvPr id="5" name="Picture Placeholder 4" descr="A person smiling at camera&#10;&#10;Description automatically generated">
            <a:extLst>
              <a:ext uri="{FF2B5EF4-FFF2-40B4-BE49-F238E27FC236}">
                <a16:creationId xmlns:a16="http://schemas.microsoft.com/office/drawing/2014/main" id="{D12215B8-CD96-FBF2-3594-539A41D3AA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559" r="48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FA954-D671-26AE-C290-D439FB3B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1498" y="2882470"/>
            <a:ext cx="6251110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Gulf Coast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Georgetown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International Relations Academy</a:t>
            </a:r>
          </a:p>
        </p:txBody>
      </p:sp>
    </p:spTree>
    <p:extLst>
      <p:ext uri="{BB962C8B-B14F-4D97-AF65-F5344CB8AC3E}">
        <p14:creationId xmlns:p14="http://schemas.microsoft.com/office/powerpoint/2010/main" val="241648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6C06B-3742-1BA5-23C5-3F0FC664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Mariana Ramirez</a:t>
            </a:r>
            <a:endParaRPr lang="en-US" sz="54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C4CE4-24C8-DA69-3EE7-65EAE40F5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/>
              <a:t>Gulf Coast</a:t>
            </a:r>
            <a:endParaRPr lang="en-US" sz="3200" b="1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/>
              <a:t>American University Community of Scholars</a:t>
            </a:r>
            <a:endParaRPr lang="en-US" sz="3200" b="1" dirty="0">
              <a:cs typeface="Calibri"/>
            </a:endParaRPr>
          </a:p>
          <a:p>
            <a:pPr marL="114300" indent="-228600">
              <a:buFont typeface="Arial" panose="020B0604020202020204" pitchFamily="34" charset="0"/>
              <a:buChar char="•"/>
            </a:pPr>
            <a:r>
              <a:rPr lang="en-US" sz="3200" b="1" dirty="0"/>
              <a:t>Diplomacy and Dictators: U.S. Foreign Policy in an Uncertain World</a:t>
            </a:r>
            <a:endParaRPr lang="en-US" sz="3200" b="1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Placeholder 4" descr="A person smiling at camera&#10;&#10;Description automatically generated">
            <a:extLst>
              <a:ext uri="{FF2B5EF4-FFF2-40B4-BE49-F238E27FC236}">
                <a16:creationId xmlns:a16="http://schemas.microsoft.com/office/drawing/2014/main" id="{5B6417F7-C14E-2CC5-5945-0099ED70B4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215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29351-2240-C025-061B-315D6FAB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Valeria Garcia</a:t>
            </a:r>
            <a:br>
              <a:rPr lang="en-US" sz="5400" b="1" dirty="0"/>
            </a:br>
            <a:r>
              <a:rPr lang="en-US" b="1" dirty="0">
                <a:latin typeface="Calibri"/>
                <a:cs typeface="Calibri"/>
              </a:rPr>
              <a:t>Tufts University Scholarship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Placeholder 2" descr="A person taking a selfie&#10;&#10;Description automatically generated">
            <a:extLst>
              <a:ext uri="{FF2B5EF4-FFF2-40B4-BE49-F238E27FC236}">
                <a16:creationId xmlns:a16="http://schemas.microsoft.com/office/drawing/2014/main" id="{8CA4B954-63E0-51B5-75CE-51B7150490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377" r="13377"/>
          <a:stretch/>
        </p:blipFill>
        <p:spPr>
          <a:xfrm>
            <a:off x="1" y="10"/>
            <a:ext cx="4741080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34A16-F000-C3DE-BD6A-4C03C77F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/>
              <a:t>Gulf Coast</a:t>
            </a:r>
            <a:endParaRPr lang="en-US" sz="36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/>
              <a:t>Tufts University</a:t>
            </a:r>
            <a:endParaRPr lang="en-US" sz="3600" b="1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/>
              <a:t>Pre-College Program – International Relations</a:t>
            </a:r>
            <a:endParaRPr lang="en-US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87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77D0E-0256-5DDB-E963-12B934887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Luana Santos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F679A-3BF8-249E-91E0-5E786F5EB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29097"/>
            <a:ext cx="4243589" cy="4166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cs typeface="Calibri"/>
              </a:rPr>
              <a:t>Aubrey Rogers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>
                <a:cs typeface="Calibri"/>
              </a:rPr>
              <a:t>McGill University Summer Academy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Calibri"/>
              </a:rPr>
              <a:t>Perspectives on World Politics: International Law, Development and Organizations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</p:txBody>
      </p:sp>
      <p:pic>
        <p:nvPicPr>
          <p:cNvPr id="5" name="Picture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6B7A531-45C4-6B30-81FF-76FB3472E5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8863" r="-1" b="63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225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5BDDF-BF24-7292-A1D1-A09EB7A2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cs typeface="Calibri Light"/>
              </a:rPr>
              <a:t>Everett Tedrow</a:t>
            </a:r>
            <a:br>
              <a:rPr lang="en-US" sz="5400" b="1" dirty="0">
                <a:ea typeface="Calibri Light"/>
                <a:cs typeface="Calibri Light"/>
              </a:rPr>
            </a:br>
            <a:r>
              <a:rPr lang="en-US" b="1" dirty="0">
                <a:latin typeface="Calibri"/>
                <a:ea typeface="Calibri Light"/>
                <a:cs typeface="Calibri Light"/>
              </a:rPr>
              <a:t>SWFL Model UN Scholarship</a:t>
            </a:r>
            <a:br>
              <a:rPr lang="en-US" b="1" dirty="0">
                <a:cs typeface="Calibri Light"/>
              </a:rPr>
            </a:br>
            <a:endParaRPr lang="en-US" sz="4800" b="1" dirty="0">
              <a:ea typeface="Calibri Light"/>
              <a:cs typeface="Calibri Light"/>
            </a:endParaRPr>
          </a:p>
        </p:txBody>
      </p:sp>
      <p:pic>
        <p:nvPicPr>
          <p:cNvPr id="5" name="Picture Placeholder 4" descr="A person in a suit&#10;&#10;Description automatically generated">
            <a:extLst>
              <a:ext uri="{FF2B5EF4-FFF2-40B4-BE49-F238E27FC236}">
                <a16:creationId xmlns:a16="http://schemas.microsoft.com/office/drawing/2014/main" id="{D74F46A9-1CD2-F840-08F0-5836C71CBA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2C7B4-9181-DC77-C3C4-98CFC55F4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593" y="2743200"/>
            <a:ext cx="6251110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cs typeface="Calibri"/>
              </a:rPr>
              <a:t>Gulf Coast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cs typeface="Calibri"/>
              </a:rPr>
              <a:t>McGill University Summer Academy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b="1" dirty="0">
                <a:cs typeface="Calibri"/>
              </a:rPr>
              <a:t>Perspectives on World Politics: International Law, Development and Organizations</a:t>
            </a:r>
            <a:endParaRPr lang="en-US" sz="22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71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51F4-D00B-9281-E342-63EC6CE2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071"/>
            <a:ext cx="10515600" cy="543418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For </a:t>
            </a:r>
            <a:r>
              <a:rPr lang="en-US" sz="5400" b="1">
                <a:cs typeface="Calibri Light"/>
              </a:rPr>
              <a:t>more information </a:t>
            </a:r>
            <a:br>
              <a:rPr lang="en-US" sz="5400" b="1">
                <a:cs typeface="Calibri Light"/>
              </a:rPr>
            </a:br>
            <a:r>
              <a:rPr lang="en-US" sz="5400" b="1">
                <a:cs typeface="Calibri Light"/>
              </a:rPr>
              <a:t>on sponsoring </a:t>
            </a:r>
            <a:r>
              <a:rPr lang="en-US" sz="5400" b="1" dirty="0">
                <a:cs typeface="Calibri Light"/>
              </a:rPr>
              <a:t>s</a:t>
            </a:r>
            <a:r>
              <a:rPr lang="en-US" sz="5400" b="1">
                <a:cs typeface="Calibri Light"/>
              </a:rPr>
              <a:t>cholarships, </a:t>
            </a:r>
            <a:br>
              <a:rPr lang="en-US" sz="5400" b="1">
                <a:cs typeface="Calibri Light"/>
              </a:rPr>
            </a:br>
            <a:r>
              <a:rPr lang="en-US" sz="5400" b="1">
                <a:cs typeface="Calibri Light"/>
              </a:rPr>
              <a:t>contact </a:t>
            </a:r>
            <a:r>
              <a:rPr lang="en-US" sz="5400" b="1" dirty="0">
                <a:cs typeface="Calibri Light"/>
              </a:rPr>
              <a:t>Mark </a:t>
            </a:r>
            <a:r>
              <a:rPr lang="en-US" sz="5400" b="1" dirty="0" err="1">
                <a:cs typeface="Calibri Light"/>
              </a:rPr>
              <a:t>Walchak</a:t>
            </a:r>
            <a:r>
              <a:rPr lang="en-US" sz="5400" b="1" dirty="0">
                <a:cs typeface="Calibri Light"/>
              </a:rPr>
              <a:t>, Chair,</a:t>
            </a:r>
            <a:br>
              <a:rPr lang="en-US" sz="5400" b="1" dirty="0">
                <a:cs typeface="Calibri Light"/>
              </a:rPr>
            </a:br>
            <a:r>
              <a:rPr lang="en-US" sz="5400" b="1" dirty="0">
                <a:cs typeface="Calibri Light"/>
              </a:rPr>
              <a:t>NCWA School Outreach Committee</a:t>
            </a:r>
            <a:br>
              <a:rPr lang="en-US" sz="5400" b="1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sz="6000" b="1" dirty="0">
                <a:cs typeface="Calibri Light"/>
              </a:rPr>
              <a:t>Thank you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345781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CEE2-0409-04B8-9DAC-924DABCD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3288"/>
            <a:ext cx="10515600" cy="239648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cs typeface="Calibri Light"/>
              </a:rPr>
              <a:t>International Scholarships</a:t>
            </a:r>
            <a:endParaRPr lang="en-US" sz="60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364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95A3A-25F1-5978-CA5D-C9EE6857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5400" b="1" dirty="0">
                <a:cs typeface="Calibri Light"/>
              </a:rPr>
            </a:br>
            <a:r>
              <a:rPr lang="en-US" sz="5400" b="1" dirty="0">
                <a:cs typeface="Calibri Light"/>
              </a:rPr>
              <a:t>Brandy Gutierrez</a:t>
            </a:r>
            <a:br>
              <a:rPr lang="en-US" sz="5400" b="1" dirty="0">
                <a:cs typeface="Calibri Light"/>
              </a:rPr>
            </a:br>
            <a:r>
              <a:rPr lang="en-US" b="1" dirty="0">
                <a:latin typeface="Calibri"/>
                <a:cs typeface="Calibri Light"/>
              </a:rPr>
              <a:t>EIL Partial Scholarship</a:t>
            </a:r>
            <a:br>
              <a:rPr lang="en-US" b="1" dirty="0">
                <a:latin typeface="Calibri"/>
                <a:cs typeface="Calibri Light"/>
              </a:rPr>
            </a:br>
            <a:endParaRPr lang="en-US" sz="5400">
              <a:cs typeface="Calibri Light"/>
            </a:endParaRP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7AFA9-F784-0571-551A-A072104A9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Palmetto Ridge</a:t>
            </a:r>
            <a:endParaRPr lang="en-US" sz="3600" b="1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EIL Costa Rica</a:t>
            </a:r>
            <a:endParaRPr lang="en-US" sz="3600" b="1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The Leadership Institute: Climate Change in Costa Rica </a:t>
            </a:r>
            <a:endParaRPr lang="en-US" sz="3600" b="1">
              <a:ea typeface="Calibri" panose="020F0502020204030204"/>
              <a:cs typeface="Calibri"/>
            </a:endParaRPr>
          </a:p>
        </p:txBody>
      </p:sp>
      <p:pic>
        <p:nvPicPr>
          <p:cNvPr id="5" name="Picture Placeholder 4" descr="A person smiling at camera&#10;&#10;Description automatically generated">
            <a:extLst>
              <a:ext uri="{FF2B5EF4-FFF2-40B4-BE49-F238E27FC236}">
                <a16:creationId xmlns:a16="http://schemas.microsoft.com/office/drawing/2014/main" id="{91F74CF0-E34F-929D-80D0-2C5BCB9838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496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21051-7F80-B59C-61C6-08A901AD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ea typeface="Calibri Light"/>
                <a:cs typeface="Calibri Light"/>
              </a:rPr>
              <a:t>Selma </a:t>
            </a:r>
            <a:r>
              <a:rPr lang="en-US" sz="5400" b="1" err="1">
                <a:ea typeface="Calibri Light"/>
                <a:cs typeface="Calibri Light"/>
              </a:rPr>
              <a:t>Parfene</a:t>
            </a:r>
            <a:endParaRPr lang="en-US"/>
          </a:p>
        </p:txBody>
      </p:sp>
      <p:pic>
        <p:nvPicPr>
          <p:cNvPr id="5" name="Picture Placeholder 4" descr="A person with long black hair&#10;&#10;Description automatically generated">
            <a:extLst>
              <a:ext uri="{FF2B5EF4-FFF2-40B4-BE49-F238E27FC236}">
                <a16:creationId xmlns:a16="http://schemas.microsoft.com/office/drawing/2014/main" id="{9E042E64-EBFE-0611-C7AD-4B72D96425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559" r="38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CB17E-21AC-DE61-2411-0CBA6E41F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ea typeface="Calibri"/>
                <a:cs typeface="Calibri"/>
              </a:rPr>
              <a:t>Gulf Coast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ea typeface="Calibri"/>
                <a:cs typeface="Calibri"/>
              </a:rPr>
              <a:t>Oxford Academia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ea typeface="Calibri"/>
                <a:cs typeface="Calibri"/>
              </a:rPr>
              <a:t>The International Relations Program at Oxford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0982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A903D-6526-8279-F7B7-C514C71D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Isabella Lala</a:t>
            </a:r>
            <a:endParaRPr lang="en-US" sz="5400">
              <a:cs typeface="Calibri Ligh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54665-9B61-6A57-CC68-8585A0479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Gulf Coast</a:t>
            </a:r>
            <a:endParaRPr lang="en-US" sz="3600" b="1" dirty="0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EIL Japan</a:t>
            </a:r>
            <a:endParaRPr lang="en-US" sz="3600" b="1" dirty="0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Japanese Language and Culture</a:t>
            </a:r>
            <a:endParaRPr lang="en-US" sz="3600" b="1" dirty="0">
              <a:ea typeface="Calibri"/>
              <a:cs typeface="Calibri"/>
            </a:endParaRPr>
          </a:p>
        </p:txBody>
      </p:sp>
      <p:pic>
        <p:nvPicPr>
          <p:cNvPr id="5" name="Picture Placeholder 4" descr="A person smiling at camera&#10;&#10;Description automatically generated">
            <a:extLst>
              <a:ext uri="{FF2B5EF4-FFF2-40B4-BE49-F238E27FC236}">
                <a16:creationId xmlns:a16="http://schemas.microsoft.com/office/drawing/2014/main" id="{45AD2B78-3C56-393F-6448-35518B4AC2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301" r="-1" b="239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928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87D4B-D654-B0B8-28AE-253D6645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ea typeface="Calibri Light"/>
                <a:cs typeface="Calibri Light"/>
              </a:rPr>
              <a:t>Helena Brewer</a:t>
            </a:r>
            <a:br>
              <a:rPr lang="en-US" sz="5400" b="1" dirty="0">
                <a:ea typeface="Calibri Light"/>
                <a:cs typeface="Calibri Light"/>
              </a:rPr>
            </a:br>
            <a:r>
              <a:rPr lang="en-US" b="1" dirty="0">
                <a:latin typeface="Calibri"/>
                <a:cs typeface="Calibri Light"/>
              </a:rPr>
              <a:t>Partially Self-Funded</a:t>
            </a:r>
          </a:p>
        </p:txBody>
      </p:sp>
      <p:pic>
        <p:nvPicPr>
          <p:cNvPr id="5" name="Picture Placeholder 4" descr="A person smiling at camera&#10;&#10;Description automatically generated">
            <a:extLst>
              <a:ext uri="{FF2B5EF4-FFF2-40B4-BE49-F238E27FC236}">
                <a16:creationId xmlns:a16="http://schemas.microsoft.com/office/drawing/2014/main" id="{D570E51C-0777-93D8-D942-56D96A3661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3245-B30B-54B0-165D-475F8F3CF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ea typeface="Calibri"/>
                <a:cs typeface="Calibri"/>
              </a:rPr>
              <a:t>Gulf Coast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ea typeface="Calibri"/>
                <a:cs typeface="Calibri"/>
              </a:rPr>
              <a:t>EIL Ghana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ea typeface="Calibri"/>
                <a:cs typeface="Calibri"/>
              </a:rPr>
              <a:t>Internship Ghana: Contemporary Art and Culture</a:t>
            </a:r>
          </a:p>
        </p:txBody>
      </p:sp>
    </p:spTree>
    <p:extLst>
      <p:ext uri="{BB962C8B-B14F-4D97-AF65-F5344CB8AC3E}">
        <p14:creationId xmlns:p14="http://schemas.microsoft.com/office/powerpoint/2010/main" val="340442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B8C3C-2EF4-1615-363A-A6D282D4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Isidor Radojevic</a:t>
            </a:r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7D9BA-D24F-1ED9-E2B4-D58562CAA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Barron Collier</a:t>
            </a:r>
            <a:endParaRPr lang="en-US" sz="3600" b="1">
              <a:ea typeface="Calibri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EIL Germany</a:t>
            </a:r>
            <a:endParaRPr lang="en-US" sz="3600" b="1">
              <a:ea typeface="Calibri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International Relations and the EU</a:t>
            </a:r>
            <a:endParaRPr lang="en-US" sz="3600" b="1">
              <a:ea typeface="Calibri"/>
              <a:cs typeface="Calibri"/>
            </a:endParaRPr>
          </a:p>
        </p:txBody>
      </p:sp>
      <p:pic>
        <p:nvPicPr>
          <p:cNvPr id="5" name="Picture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3B332B90-FA05-8C4C-A806-8B52A08846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12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226F-505A-116C-9AA3-2A710A8D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8044"/>
            <a:ext cx="10515600" cy="226261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cs typeface="Calibri Light"/>
              </a:rPr>
              <a:t>North American Scholarships</a:t>
            </a:r>
            <a:endParaRPr lang="en-US" sz="60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279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0DCD7-CAA4-006D-AAB2-CD2012B1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cs typeface="Calibri Light"/>
              </a:rPr>
              <a:t>Aaron Pryear</a:t>
            </a:r>
            <a:br>
              <a:rPr lang="en-US" sz="5400" b="1" dirty="0">
                <a:cs typeface="Calibri Light"/>
              </a:rPr>
            </a:br>
            <a:r>
              <a:rPr lang="en-US" b="1" dirty="0">
                <a:latin typeface="Calibri"/>
                <a:cs typeface="Calibri Light"/>
              </a:rPr>
              <a:t>SWFL MUN Scholarship</a:t>
            </a:r>
          </a:p>
        </p:txBody>
      </p:sp>
      <p:pic>
        <p:nvPicPr>
          <p:cNvPr id="5" name="Picture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EF690F2-D1FA-DDB7-B6C6-1FFFB1D867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6" r="922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C1923-320E-89B1-C6BF-020E95188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Gulf Coast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Georgetown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b="1" dirty="0">
                <a:cs typeface="Calibri"/>
              </a:rPr>
              <a:t>National Security Academy</a:t>
            </a:r>
          </a:p>
        </p:txBody>
      </p:sp>
    </p:spTree>
    <p:extLst>
      <p:ext uri="{BB962C8B-B14F-4D97-AF65-F5344CB8AC3E}">
        <p14:creationId xmlns:p14="http://schemas.microsoft.com/office/powerpoint/2010/main" val="297674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260</Words>
  <Application>Microsoft Macintosh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NCWA Student Scholars  Summer 2024 </vt:lpstr>
      <vt:lpstr>International Scholarships</vt:lpstr>
      <vt:lpstr> Brandy Gutierrez EIL Partial Scholarship </vt:lpstr>
      <vt:lpstr>Selma Parfene</vt:lpstr>
      <vt:lpstr>Isabella Lala</vt:lpstr>
      <vt:lpstr>Helena Brewer Partially Self-Funded</vt:lpstr>
      <vt:lpstr>Isidor Radojevic</vt:lpstr>
      <vt:lpstr>North American Scholarships</vt:lpstr>
      <vt:lpstr>Aaron Pryear SWFL MUN Scholarship</vt:lpstr>
      <vt:lpstr>Emilliana Aguilera</vt:lpstr>
      <vt:lpstr>Aanvi Mathur  Maria Grant Scholarship</vt:lpstr>
      <vt:lpstr>Lindsay Garconvil NCWA Member Scholarship: Walchak, Roussel, Crescenzi and Doyle</vt:lpstr>
      <vt:lpstr>Rita Saadeh</vt:lpstr>
      <vt:lpstr>Mariana Ramirez</vt:lpstr>
      <vt:lpstr>Valeria Garcia Tufts University Scholarship</vt:lpstr>
      <vt:lpstr>Luana Santos</vt:lpstr>
      <vt:lpstr>Everett Tedrow SWFL Model UN Scholarship </vt:lpstr>
      <vt:lpstr>For more information  on sponsoring scholarships,  contact Mark Walchak, Chair, NCWA School Outreach Committee  Thank you for your support!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Carol Green</cp:lastModifiedBy>
  <cp:revision>514</cp:revision>
  <dcterms:created xsi:type="dcterms:W3CDTF">2024-02-21T17:23:51Z</dcterms:created>
  <dcterms:modified xsi:type="dcterms:W3CDTF">2024-03-05T21:14:31Z</dcterms:modified>
</cp:coreProperties>
</file>